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65"/>
  </p:notesMasterIdLst>
  <p:sldIdLst>
    <p:sldId id="256" r:id="rId2"/>
    <p:sldId id="257" r:id="rId3"/>
    <p:sldId id="316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317" r:id="rId13"/>
    <p:sldId id="267" r:id="rId14"/>
    <p:sldId id="268" r:id="rId15"/>
    <p:sldId id="269" r:id="rId16"/>
    <p:sldId id="270" r:id="rId17"/>
    <p:sldId id="272" r:id="rId18"/>
    <p:sldId id="271" r:id="rId19"/>
    <p:sldId id="273" r:id="rId20"/>
    <p:sldId id="274" r:id="rId21"/>
    <p:sldId id="275" r:id="rId22"/>
    <p:sldId id="276" r:id="rId23"/>
    <p:sldId id="277" r:id="rId24"/>
    <p:sldId id="318" r:id="rId25"/>
    <p:sldId id="278" r:id="rId26"/>
    <p:sldId id="279" r:id="rId27"/>
    <p:sldId id="280" r:id="rId28"/>
    <p:sldId id="281" r:id="rId29"/>
    <p:sldId id="282" r:id="rId30"/>
    <p:sldId id="283" r:id="rId31"/>
    <p:sldId id="291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19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20" r:id="rId6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2" autoAdjust="0"/>
    <p:restoredTop sz="94824" autoAdjust="0"/>
  </p:normalViewPr>
  <p:slideViewPr>
    <p:cSldViewPr>
      <p:cViewPr varScale="1">
        <p:scale>
          <a:sx n="69" d="100"/>
          <a:sy n="69" d="100"/>
        </p:scale>
        <p:origin x="14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C5E883-03A3-440D-8384-5AD34FA9B79D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0A32A6-467A-48A0-AADF-F534BBE83F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48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49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50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51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52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54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55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56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57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58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59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60</a:t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61</a:t>
            </a:fld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A32A6-467A-48A0-AADF-F534BBE83F08}" type="slidenum">
              <a:rPr lang="ru-RU" smtClean="0"/>
              <a:pPr/>
              <a:t>62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53.xml"/><Relationship Id="rId4" Type="http://schemas.openxmlformats.org/officeDocument/2006/relationships/slide" Target="slide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0623" y="1052736"/>
            <a:ext cx="8823377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Виртуальная </a:t>
            </a:r>
          </a:p>
          <a:p>
            <a:pPr algn="ctr"/>
            <a:r>
              <a:rPr lang="ru-RU" sz="6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весенняя </a:t>
            </a:r>
          </a:p>
          <a:p>
            <a:pPr algn="ctr"/>
            <a:r>
              <a:rPr lang="ru-RU" sz="6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экскурсия в природу</a:t>
            </a:r>
            <a:endParaRPr lang="ru-RU" sz="66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63888" y="4869160"/>
            <a:ext cx="504048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Улыбкой ясною природ</a:t>
            </a:r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</a:p>
          <a:p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Сквозь сон встречает утро  года…</a:t>
            </a:r>
          </a:p>
          <a:p>
            <a:pPr algn="r"/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А.С. Пушкин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692696"/>
            <a:ext cx="67812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Фенологическое деление весны: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Блок-схема: альтернативный процесс 2">
            <a:hlinkClick r:id="rId2" action="ppaction://hlinksldjump"/>
          </p:cNvPr>
          <p:cNvSpPr/>
          <p:nvPr/>
        </p:nvSpPr>
        <p:spPr>
          <a:xfrm>
            <a:off x="539552" y="1772816"/>
            <a:ext cx="3888432" cy="715089"/>
          </a:xfrm>
          <a:prstGeom prst="flowChartAlternateProcess">
            <a:avLst/>
          </a:prstGeom>
          <a:solidFill>
            <a:schemeClr val="bg1">
              <a:alpha val="56000"/>
            </a:schemeClr>
          </a:solidFill>
          <a:ln w="31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Снеготаяние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Блок-схема: альтернативный процесс 3">
            <a:hlinkClick r:id="rId3" action="ppaction://hlinksldjump"/>
          </p:cNvPr>
          <p:cNvSpPr/>
          <p:nvPr/>
        </p:nvSpPr>
        <p:spPr>
          <a:xfrm>
            <a:off x="1835696" y="2924944"/>
            <a:ext cx="3909274" cy="715089"/>
          </a:xfrm>
          <a:prstGeom prst="flowChartAlternateProcess">
            <a:avLst/>
          </a:prstGeom>
          <a:solidFill>
            <a:schemeClr val="lt1">
              <a:alpha val="58000"/>
            </a:schemeClr>
          </a:solidFill>
          <a:ln w="31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Оживление весны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Блок-схема: альтернативный процесс 4">
            <a:hlinkClick r:id="rId4" action="ppaction://hlinksldjump"/>
          </p:cNvPr>
          <p:cNvSpPr/>
          <p:nvPr/>
        </p:nvSpPr>
        <p:spPr>
          <a:xfrm>
            <a:off x="3419872" y="4005064"/>
            <a:ext cx="3915809" cy="715089"/>
          </a:xfrm>
          <a:prstGeom prst="flowChartAlternateProcess">
            <a:avLst/>
          </a:prstGeom>
          <a:solidFill>
            <a:schemeClr val="lt1">
              <a:alpha val="62000"/>
            </a:schemeClr>
          </a:solidFill>
          <a:ln w="31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Блок-схема: альтернативный процесс 5">
            <a:hlinkClick r:id="rId5" action="ppaction://hlinksldjump"/>
          </p:cNvPr>
          <p:cNvSpPr/>
          <p:nvPr/>
        </p:nvSpPr>
        <p:spPr>
          <a:xfrm>
            <a:off x="4860032" y="5157192"/>
            <a:ext cx="3888432" cy="715089"/>
          </a:xfrm>
          <a:prstGeom prst="flowChartAlternateProcess">
            <a:avLst/>
          </a:prstGeom>
          <a:solidFill>
            <a:schemeClr val="lt1">
              <a:alpha val="55000"/>
            </a:schemeClr>
          </a:solidFill>
          <a:ln w="31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Предлетье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27584" y="1916832"/>
            <a:ext cx="7394569" cy="2962513"/>
          </a:xfrm>
          <a:prstGeom prst="roundRect">
            <a:avLst/>
          </a:prstGeom>
          <a:solidFill>
            <a:schemeClr val="bg1">
              <a:alpha val="48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НАЧАЛО ТАЯНИЯ СНЕГА ОТ СОЛНЦА</a:t>
            </a:r>
          </a:p>
          <a:p>
            <a:pPr algn="ctr"/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ПЕРВЫЕ ПРОТАЛИНЫ</a:t>
            </a:r>
          </a:p>
          <a:p>
            <a:pPr algn="ctr"/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ЗАМЕТНОЕ УВЕЛИЧЕНИЕ ДЛИНЫ СВЕТОВОГО  ДНЯ</a:t>
            </a:r>
          </a:p>
          <a:p>
            <a:pPr algn="ctr"/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ПОЯВЛЯЮТСЯ ПЕРВЫЕ КУЧЕВЫЕ ОБЛАКА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2843808" y="548680"/>
            <a:ext cx="3528392" cy="715089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СНЕГОТАЯНИЕ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00000" y="908720"/>
            <a:ext cx="232980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первыЕ</a:t>
            </a:r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проталинЫ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7" name="Picture 3" descr="C:\Users\Ленуська\Desktop\экскурсия\снеготаяние\IMG_72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2"/>
            <a:ext cx="5182046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Ленуська\Desktop\экскурсия\снеготаяние\IMG_73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772816"/>
            <a:ext cx="3096415" cy="4642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Блок-схема: альтернативный процесс 7"/>
          <p:cNvSpPr/>
          <p:nvPr/>
        </p:nvSpPr>
        <p:spPr>
          <a:xfrm>
            <a:off x="2771800" y="260648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СНЕГОТАЯНИЕ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/>
          <p:cNvSpPr/>
          <p:nvPr/>
        </p:nvSpPr>
        <p:spPr>
          <a:xfrm>
            <a:off x="2699792" y="260648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СНЕГОТАЯНИЕ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49005" y="1052736"/>
            <a:ext cx="539474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Освобождение от снега приствольных кругов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050" name="Picture 2" descr="C:\Users\Ленуська\Desktop\экскурсия\снеготаяние\IMG_73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556792"/>
            <a:ext cx="7449193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60430" y="764704"/>
            <a:ext cx="207229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Весенняя дорога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074" name="Picture 2" descr="C:\Users\Ленуська\Desktop\экскурсия\снеготаяние\IMG_72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7848556" cy="5234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СНЕГОТАЯНИЕ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26848" y="764704"/>
            <a:ext cx="273946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ПЕРВЫЕ ВЕСЕННИЕ ЛУЖИ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СНЕГОТАЯНИЕ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098" name="Picture 2" descr="C:\Users\Ленуська\Desktop\экскурсия\снеготаяние\IMG_73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8064896" cy="5379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60999" y="764704"/>
            <a:ext cx="167116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ИВА В СЕРЕБРЕ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СНЕГОТАЯНИЕ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122" name="Picture 2" descr="C:\Users\Ленуська\Desktop\экскурсия\снеготаяние\IMG_73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8096948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29835" y="764704"/>
            <a:ext cx="413350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ОСВОБОЖДАЮТСЯ ЦВЕТОЧНЫЕ ПОЧКИ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СНЕГОТАЯНИЕ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146" name="Picture 2" descr="C:\Users\Ленуська\Desktop\экскурсия\снеготаяние\IMG_71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5248449" cy="3500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Ленуська\Desktop\экскурсия\снеготаяние\IMG_7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2755" y="3284984"/>
            <a:ext cx="5074087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34088" y="764704"/>
            <a:ext cx="232499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ЦВЕТЁТ СЕРАЯ ОЛЬХА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СНЕГОТАЯНИЕ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170" name="Picture 2" descr="C:\Users\Ленуська\Desktop\экскурсия\снеготаяние\IMG_73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340768"/>
            <a:ext cx="3458071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C:\Users\Ленуська\Desktop\экскурсия\снеготаяние\IMG_73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060848"/>
            <a:ext cx="4966127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355816" y="5517232"/>
            <a:ext cx="233499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МУЖСКИЕ СОЦВЕТИЯ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03190" y="764704"/>
            <a:ext cx="3986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Ольха – мужские и женские соцветия</a:t>
            </a:r>
            <a:endParaRPr lang="ru-RU" sz="16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СНЕГОТАЯНИЕ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7346" name="Picture 2" descr="C:\Users\Ленуська\Desktop\экскурсия\снеготаяние\IMG_72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340768"/>
            <a:ext cx="3408107" cy="5109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Users\Ленуська\Desktop\экскурсия\снеготаяние\IMG_73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484678"/>
            <a:ext cx="3314055" cy="4968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27584" y="1916832"/>
            <a:ext cx="7394569" cy="2962513"/>
          </a:xfrm>
          <a:prstGeom prst="roundRect">
            <a:avLst/>
          </a:prstGeom>
          <a:solidFill>
            <a:schemeClr val="bg1">
              <a:alpha val="48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ЗАЦВЕТАЕТ МАТЬ-И-МАЧЕХА</a:t>
            </a:r>
          </a:p>
          <a:p>
            <a:pPr algn="ctr"/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ОСВОБОЖДАЮТСЯ   ОТО   ЛЬДА   ВОДОЁМЫ</a:t>
            </a:r>
          </a:p>
          <a:p>
            <a:pPr algn="ctr"/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ОЖИВАЕТ  БОЛЬШОЕ  КОЛИЧЕСТВО   РАСТЕНИЙ</a:t>
            </a:r>
          </a:p>
          <a:p>
            <a:pPr algn="ctr"/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ПЫЛЕНИЕ  КРАСНОЙ  ВЕРБЫ, ЦВЕТЕНИЕ   ОСИНЫ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979712" y="620688"/>
            <a:ext cx="5040560" cy="715089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ОЖИВЛЕНИЕ ВЕСНЫ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04228" y="764704"/>
            <a:ext cx="176644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ВЕСЕННЕЕ НЕБО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ОЖИВЛЕНИЕ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8194" name="Picture 2" descr="C:\Users\Ленуська\Desktop\экскурсия\оживление весны\IMG_75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8204906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750" y="764704"/>
            <a:ext cx="220733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ИСЧЕЗАЮЩИЙ СНЕГ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ОЖИВЛЕНИЕ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218" name="Picture 2" descr="C:\Users\Ленуська\Desktop\экскурсия\оживление весны\IMG_75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59"/>
            <a:ext cx="7892859" cy="5264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93936" y="3429000"/>
            <a:ext cx="183665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ЛЕСНАЯ ДОРОГА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467544" y="19888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ОЖИВЛЕНИЕ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42" name="Picture 2" descr="C:\Users\Ленуська\Desktop\экскурсия\оживление весны\IMG_76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60648"/>
            <a:ext cx="4176355" cy="626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5085184"/>
            <a:ext cx="165618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ПОЛОВОДЬЕ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ОЖИВЛЕНИЕ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1266" name="Picture 2" descr="C:\Users\Ленуська\Desktop\экскурсия\оживление весны\IMG_7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980728"/>
            <a:ext cx="3238778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7" name="Picture 3" descr="C:\Users\Ленуська\Desktop\экскурсия\оживление весны\IMG_77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564904"/>
            <a:ext cx="2760353" cy="4138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Picture 4" descr="C:\Users\Ленуська\Desktop\экскурсия\оживление весны\IMG_77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772816"/>
            <a:ext cx="3670615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88136" y="764704"/>
            <a:ext cx="159864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РАСТАЯЛ СНЕГ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ОЖИВЛЕНИЕ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2290" name="Picture 2" descr="C:\Users\Ленуська\Desktop\экскурсия\оживление весны\IMG_76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7884822" cy="5259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03648" y="764704"/>
            <a:ext cx="668579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         ПЕРВЕНЕЦ ВЕСНЫ</a:t>
            </a:r>
          </a:p>
          <a:p>
            <a:pPr algn="ctr"/>
            <a:r>
              <a:rPr lang="ru-RU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                                </a:t>
            </a:r>
          </a:p>
          <a:p>
            <a:pPr algn="ctr"/>
            <a:r>
              <a:rPr lang="ru-RU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                                                       </a:t>
            </a:r>
          </a:p>
          <a:p>
            <a:pPr algn="ctr"/>
            <a:endParaRPr lang="ru-RU" sz="16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                                                                               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ЗАЦВЕЛА МАТЬ-И-МАЧЕХА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ОЖИВЛЕНИЕ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3314" name="Picture 2" descr="C:\Users\Ленуська\Desktop\экскурсия\оживление весны\IMG_75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1196752"/>
            <a:ext cx="3648499" cy="5470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5" name="Picture 3" descr="C:\Users\Ленуська\Desktop\экскурсия\оживление весны\IMG_75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564904"/>
            <a:ext cx="4858167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09233" y="764704"/>
            <a:ext cx="155645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ИВА </a:t>
            </a:r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БРЕДИНА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ОЖИВЛЕНИЕ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4339" name="Picture 3" descr="C:\Users\Ленуська\Desktop\экскурсия\оживление весны\IMG_75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4534290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8" name="Picture 2" descr="C:\Users\Ленуська\Desktop\экскурсия\оживление весны\IMG_76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780928"/>
            <a:ext cx="5755238" cy="3838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55939" y="764704"/>
            <a:ext cx="160069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ЦВЕТЁТ ВЕРБА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ОЖИВЛЕНИЕ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5362" name="Picture 2" descr="C:\Users\Ленуська\Desktop\экскурсия\оживление весны\IMG_77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268760"/>
            <a:ext cx="7773070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64228" y="3140968"/>
            <a:ext cx="178895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ПОЧКИ ТОПОЛЯ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51520" y="1916832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ОЖИВЛЕНИЕ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6386" name="Picture 2" descr="C:\Users\Ленуська\Desktop\экскурсия\оживление весны\IMG_77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88640"/>
            <a:ext cx="4448411" cy="6669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10328" y="5085184"/>
            <a:ext cx="295997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САРКОСУПФА 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ЯРКО-КРАСНАЯ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332656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ОЖИВЛЕНИЕ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7411" name="Picture 3" descr="C:\Users\Ленуська\Desktop\экскурсия\оживление весны\IMG_7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140968"/>
            <a:ext cx="4642250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0" name="Picture 2" descr="C:\Users\Ленуська\Desktop\экскурсия\оживление весны\IMG_76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12776"/>
            <a:ext cx="4248472" cy="2833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5972887" y="2060848"/>
            <a:ext cx="182793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ВЕСЕННИЕ 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ГРИБЫ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альтернативный процесс 6"/>
          <p:cNvSpPr/>
          <p:nvPr/>
        </p:nvSpPr>
        <p:spPr>
          <a:xfrm>
            <a:off x="611560" y="2276872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ОЖИВЛЕНИЕ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1774" y="3645024"/>
            <a:ext cx="96693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СИРЕНЬ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8434" name="Picture 2" descr="C:\Users\Ленуська\Desktop\экскурсия\оживление весны\IMG_75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16632"/>
            <a:ext cx="4410575" cy="6612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27584" y="2204864"/>
            <a:ext cx="7394569" cy="2145268"/>
          </a:xfrm>
          <a:prstGeom prst="roundRect">
            <a:avLst/>
          </a:prstGeom>
          <a:solidFill>
            <a:schemeClr val="bg1">
              <a:alpha val="48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ОБЛИСТВЕНИЕ ДЕРЕВЬЕВ И КУСТАРНИКОВ</a:t>
            </a:r>
          </a:p>
          <a:p>
            <a:pPr algn="ctr"/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ЦВЕТЕНИЕ САДОВ, ЧЕРЁМУХИ</a:t>
            </a:r>
          </a:p>
          <a:p>
            <a:pPr algn="ctr"/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ЦВЕТЕНИЕ ЛЕСНЫХ ПЕРВОЦВЕТОВ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979712" y="620688"/>
            <a:ext cx="5040560" cy="715089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14758" y="764704"/>
            <a:ext cx="194540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ЗЕЛЁНАЯ ДЫМКА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9458" name="Picture 2" descr="C:\Users\Ленуська\Desktop\экскурсия\разгарвесны\IMG_81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96752"/>
            <a:ext cx="8204906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4126" y="764704"/>
            <a:ext cx="236667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ЧЁРНАЯ СМОРОДИНА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482" name="Picture 2" descr="C:\Users\Ленуська\Desktop\экскурсия\разгарвесны\_MG_81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24744"/>
            <a:ext cx="8204907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30400" y="764704"/>
            <a:ext cx="279243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ИВА ГОТОВА К ЦВЕТЕНИЮ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1506" name="Picture 2" descr="C:\Users\Ленуська\Desktop\экскурсия\разгарвесны\_MG_81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96752"/>
            <a:ext cx="8204905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31919" y="764704"/>
            <a:ext cx="551112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ПОЧКИ НАБУХЛИ</a:t>
            </a:r>
          </a:p>
          <a:p>
            <a:pPr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                                                                                     БЕРЁЗА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2530" name="Picture 2" descr="C:\Users\Ленуська\Desktop\экскурсия\разгарвесны\_MG_81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618" y="1340768"/>
            <a:ext cx="7881028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24412" y="1484784"/>
            <a:ext cx="168353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ЦВЕТЁТ ОСИНА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3554" name="Picture 2" descr="C:\Users\Ленуська\Desktop\экскурсия\разгарвесны\IMG_81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420888"/>
            <a:ext cx="4608512" cy="3073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5" name="Picture 3" descr="C:\Users\Ленуська\Desktop\экскурсия\разгарвесны\IMG_81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7" y="1196752"/>
            <a:ext cx="3650187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54352" y="764704"/>
            <a:ext cx="285276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МУЖСКИЕ СОЦВЕТИЯ ИВЫ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4579" name="Picture 3" descr="C:\Users\Ленуська\Desktop\экскурсия\разгарвесны\IMG_81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96752"/>
            <a:ext cx="8096946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66816" y="764704"/>
            <a:ext cx="249709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Женские соцветия ивы</a:t>
            </a:r>
            <a:endParaRPr lang="ru-RU" sz="16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2770" name="Picture 2" descr="C:\Users\Ленуська\Desktop\экскурсия\разгарвесны\_MG_91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96752"/>
            <a:ext cx="8204904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72887" y="764704"/>
            <a:ext cx="308494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Тополь распускает почки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5602" name="Picture 2" descr="C:\Users\Ленуська\Desktop\экскурсия\разгарвесны\IMG_81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24744"/>
            <a:ext cx="8312865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60587" y="3068960"/>
            <a:ext cx="257891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Зазеленела черёмуха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323528" y="1916832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6626" name="Picture 2" descr="C:\Users\Ленуська\Desktop\экскурсия\разгарвесны\IMG_81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32656"/>
            <a:ext cx="4248504" cy="6369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61320" y="3789040"/>
            <a:ext cx="87876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сныть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51520" y="1844824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7650" name="Picture 2" descr="C:\Users\Ленуська\Desktop\экскурсия\разгарвесны\IMG_81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88640"/>
            <a:ext cx="4322590" cy="6480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99809" y="3140968"/>
            <a:ext cx="138749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Ива цветёт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51520" y="1844824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8674" name="Picture 2" descr="C:\Users\Ленуська\Desktop\экскурсия\разгарвесны\IMG_81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116632"/>
            <a:ext cx="4417344" cy="6622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46789" y="764704"/>
            <a:ext cx="18813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Мать-и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-мачеха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9698" name="Picture 2" descr="C:\Users\Ленуська\Desktop\экскурсия\разгарвесны\_MG_81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24744"/>
            <a:ext cx="4183162" cy="2790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699" name="Picture 3" descr="C:\Users\Ленуська\Desktop\экскурсия\разгарвесны\_MG_81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3140968"/>
            <a:ext cx="5319986" cy="3548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47150" y="764704"/>
            <a:ext cx="193642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Буйство зелени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0722" name="Picture 2" descr="C:\Users\Ленуська\Desktop\экскурсия\разгарвесны\_MG_91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40768"/>
            <a:ext cx="4750209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3" name="Picture 3" descr="C:\Users\Ленуська\Desktop\экскурсия\разгарвесны\_MG_91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3068960"/>
            <a:ext cx="5397964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39260" y="764704"/>
            <a:ext cx="315221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Цветёт чёрная смородина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1746" name="Picture 2" descr="C:\Users\Ленуська\Desktop\экскурсия\разгарвесны\_MG_91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313384"/>
            <a:ext cx="8312866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15143" y="1556792"/>
            <a:ext cx="143667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одуванчик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3794" name="Picture 2" descr="C:\Users\Ленуська\Desktop\экскурсия\разгарвесны\IMG_89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052736"/>
            <a:ext cx="3624271" cy="5433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5" name="Picture 3" descr="C:\Users\Ленуська\Desktop\экскурсия\разгарвесны\IMG_89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033" y="2348880"/>
            <a:ext cx="5074086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11570" y="3645024"/>
            <a:ext cx="262129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Ветреница дубравная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395536" y="2060848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4818" name="Picture 2" descr="C:\Users\Ленуська\Desktop\экскурсия\разгарвесны\IMG_83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88640"/>
            <a:ext cx="4322591" cy="6480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63142" y="764704"/>
            <a:ext cx="170444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печеночница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5842" name="Picture 2" descr="C:\Users\Ленуська\Desktop\экскурсия\разгарвесны\IMG_85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96752"/>
            <a:ext cx="8096946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33285" y="764704"/>
            <a:ext cx="136415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медуница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6866" name="Picture 2" descr="C:\Users\Ленуська\Desktop\экскурсия\разгарвесны\_MG_91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4512667" cy="3009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67" name="Picture 3" descr="C:\Users\Ленуська\Desktop\экскурсия\разгарвесны\_MG_91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3140968"/>
            <a:ext cx="5183485" cy="3457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73199" y="764704"/>
            <a:ext cx="128432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кисличка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7890" name="Picture 2" descr="C:\Users\Ленуська\Desktop\экскурсия\разгарвесны\_MG_91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96752"/>
            <a:ext cx="5182046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1" name="Picture 3" descr="C:\Users\Ленуська\Desktop\экскурсия\разгарвесны\_MG_91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501008"/>
            <a:ext cx="4537931" cy="3026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86023" y="764704"/>
            <a:ext cx="125867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черёмуха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8914" name="Picture 2" descr="C:\Users\Ленуська\Desktop\экскурсия\разгарвесны\IMG_91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24744"/>
            <a:ext cx="4728379" cy="3153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915" name="Picture 3" descr="C:\Users\Ленуська\Desktop\экскурсия\разгарвесны\IMG_91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3212976"/>
            <a:ext cx="5013464" cy="3343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69380" y="764704"/>
            <a:ext cx="109196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лещина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9938" name="Picture 2" descr="C:\Users\Ленуська\Desktop\экскурсия\разгарвесны\_MG_92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96752"/>
            <a:ext cx="8136904" cy="5427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34760" y="764704"/>
            <a:ext cx="271285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Ветреница лютиковая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0962" name="Picture 2" descr="C:\Users\Ленуська\Desktop\экскурсия\разгарвесны\IMG_14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40768"/>
            <a:ext cx="5202238" cy="3902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63" name="Picture 3" descr="C:\Users\Ленуська\Desktop\экскурсия\разгарвесны\IMG_14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537110"/>
            <a:ext cx="3906093" cy="2929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75593" y="764704"/>
            <a:ext cx="207954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Чистяк весенний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1986" name="Picture 2" descr="C:\Users\Ленуська\Desktop\экскурсия\разгарвесны\IMG_14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196752"/>
            <a:ext cx="7224090" cy="5418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67732" y="1412776"/>
            <a:ext cx="76655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липа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3010" name="Picture 2" descr="C:\Users\Ленуська\Desktop\экскурсия\разгарвесны\IMG_90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19" y="2276872"/>
            <a:ext cx="4642249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011" name="Picture 3" descr="C:\Users\Ленуська\Desktop\экскурсия\разгарвесны\IMG_9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908720"/>
            <a:ext cx="3889884" cy="5831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60232" y="2348880"/>
            <a:ext cx="89800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ясень</a:t>
            </a:r>
            <a:endParaRPr lang="ru-RU" sz="2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4034" name="Picture 2" descr="C:\Users\Ленуська\Desktop\экскурсия\разгарвесны\IMG_9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645024"/>
            <a:ext cx="4345781" cy="2898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035" name="Picture 3" descr="C:\Users\Ленуська\Desktop\экскурсия\разгарвесны\IMG_9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980728"/>
            <a:ext cx="5488744" cy="3660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228184" y="2204864"/>
            <a:ext cx="158889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купальница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5058" name="Picture 2" descr="C:\Users\Ленуська\Desktop\экскурсия\разгарвесны\IMG_89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24744"/>
            <a:ext cx="5071789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059" name="Picture 3" descr="C:\Users\Ленуська\Desktop\экскурсия\разгарвесны\IMG_98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9506" y="3933056"/>
            <a:ext cx="3994494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4625" y="764704"/>
            <a:ext cx="188147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Весна в разгаре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6082" name="Picture 2" descr="C:\Users\Ленуська\Desktop\экскурсия\разгарвесны\IMG_90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24744"/>
            <a:ext cx="8096946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63888" y="764704"/>
            <a:ext cx="173643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Вишня цветёт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РАЗГАР ВЕСНЫ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7106" name="Picture 2" descr="C:\Users\Ленуська\Desktop\экскурсия\разгарвесны\IMG_97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24744"/>
            <a:ext cx="8204906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27584" y="2132856"/>
            <a:ext cx="7394569" cy="2145268"/>
          </a:xfrm>
          <a:prstGeom prst="roundRect">
            <a:avLst/>
          </a:prstGeom>
          <a:solidFill>
            <a:schemeClr val="bg1">
              <a:alpha val="48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ПОЛНОСТЬЮ  ОБЛИСТВЛЯЮТСЯ   ДЕРЕВЬЯ</a:t>
            </a:r>
          </a:p>
          <a:p>
            <a:pPr algn="ctr"/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ЗАЦВЕТАЕТ   РЯБИНА   И   СИРЕНЬ</a:t>
            </a:r>
          </a:p>
          <a:p>
            <a:pPr algn="ctr"/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ОКОНЧАНИЕ   ЦВЕТЕНИЯ   САДОВ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979712" y="620688"/>
            <a:ext cx="5040560" cy="715089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ПРЕДЛЕТЬЕ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44347" y="764704"/>
            <a:ext cx="394204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РЯБИНА ГОТОВИТСЯ К ЦВЕТЕНИЮ</a:t>
            </a:r>
            <a:endParaRPr lang="ru-RU" sz="2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ПРЕДЛЕТЬЕ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8130" name="Picture 2" descr="C:\Users\Ленуська\Desktop\экскурсия\предлетье\_MG_92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96752"/>
            <a:ext cx="8204907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03173" y="1916832"/>
            <a:ext cx="211846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Зеленеют  берёзы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404664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	ПРЕДЛЕТЬЕ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9154" name="Picture 2" descr="C:\Users\Ленуська\Desktop\экскурсия\предлетье\IMG_91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196752"/>
            <a:ext cx="3649024" cy="5470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155" name="Picture 3" descr="C:\Users\Ленуська\Desktop\экскурсия\предлетье\IMG_96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561" y="2636912"/>
            <a:ext cx="5182045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43700" y="764704"/>
            <a:ext cx="114332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Красота!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ПРЕДЛЕТЬЕ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0178" name="Picture 2" descr="C:\Users\Ленуська\Desktop\экскурсия\предлетье\IMG_96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96752"/>
            <a:ext cx="8096946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77471" y="764704"/>
            <a:ext cx="287578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ОТЦВЕЛА МАТЬ-И-МАЧЕХА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ПРЕДЛЕТЬЕ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1202" name="Picture 2" descr="C:\Users\Ленуська\Desktop\экскурсия\предлетье\IMG_91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96752"/>
            <a:ext cx="8096947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31889" y="1844824"/>
            <a:ext cx="143866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ЗВЕЗДЧАТКА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555776" y="332656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ПРЕДЛЕТЬЕ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2226" name="Picture 2" descr="C:\Users\Ленуська\Desktop\экскурсия\предлетье\IMG_96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872874"/>
            <a:ext cx="3818181" cy="5724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227" name="Picture 3" descr="C:\Users\Ленуська\Desktop\экскурсия\предлетье\IMG_96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1593" y="2852936"/>
            <a:ext cx="4858167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28753" y="3861048"/>
            <a:ext cx="118026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ЖИВУЧКА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395536" y="2132856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ПРЕДЛЕТЬЕ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3250" name="Picture 2" descr="C:\Users\Ленуська\Desktop\экскурсия\предлетье\IMG_96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60648"/>
            <a:ext cx="4226532" cy="6336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28592" y="1916832"/>
            <a:ext cx="226055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ЛАНДЫШ МАЙСКИЙ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404664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ПРЕДЛЕТЬЕ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4274" name="Picture 2" descr="C:\Users\Ленуська\Desktop\экскурсия\предлетье\IMG_99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24744"/>
            <a:ext cx="3744416" cy="5613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275" name="Picture 3" descr="C:\Users\Ленуська\Desktop\экскурсия\предлетье\IMG_99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2852936"/>
            <a:ext cx="4571894" cy="3049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34028" y="764704"/>
            <a:ext cx="276268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ОТЦВЕТАЕТ КУПАЛЬНИЦА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771800" y="188640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ПРЕДЛЕТЬЕ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5298" name="Picture 2" descr="C:\Users\Ленуська\Desktop\экскурсия\предлетье\IMG_99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268760"/>
            <a:ext cx="7992888" cy="5331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123058" y="1772816"/>
            <a:ext cx="175246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ЦВЕТЁТ СИРЕНЬ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627784" y="332656"/>
            <a:ext cx="3528392" cy="5788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ПРЕДЛЕТЬЕ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6322" name="Picture 2" descr="C:\Users\Ленуська\Desktop\экскурсия\предлетье\IMG_00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708920"/>
            <a:ext cx="5681270" cy="3789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6323" name="Picture 3" descr="C:\Users\Ленуська\Desktop\экскурсия\предлетье\IMG_97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196751"/>
            <a:ext cx="2736304" cy="4102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55576" y="2060848"/>
            <a:ext cx="7394569" cy="3984069"/>
          </a:xfrm>
          <a:prstGeom prst="roundRect">
            <a:avLst/>
          </a:prstGeom>
          <a:solidFill>
            <a:schemeClr val="bg1">
              <a:alpha val="48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НАРОДНЫЕ ПРИМЕТЫ:</a:t>
            </a:r>
          </a:p>
          <a:p>
            <a:pPr algn="ctr"/>
            <a:endParaRPr lang="ru-RU" sz="1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>
              <a:spcAft>
                <a:spcPts val="1200"/>
              </a:spcAft>
            </a:pP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Рано </a:t>
            </a:r>
            <a:r>
              <a:rPr lang="ru-RU" sz="2000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затает</a:t>
            </a: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– долго не растает</a:t>
            </a:r>
          </a:p>
          <a:p>
            <a:pPr algn="ctr">
              <a:spcAft>
                <a:spcPts val="1200"/>
              </a:spcAft>
            </a:pP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Длинные сосульки -  к долгой весне</a:t>
            </a:r>
          </a:p>
          <a:p>
            <a:pPr algn="ctr">
              <a:spcAft>
                <a:spcPts val="1200"/>
              </a:spcAft>
            </a:pP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Евдокия (</a:t>
            </a:r>
            <a:r>
              <a:rPr lang="ru-RU" sz="2000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Авдотья</a:t>
            </a: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 - </a:t>
            </a:r>
            <a:r>
              <a:rPr lang="ru-RU" sz="20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 марта </a:t>
            </a: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– красна,  и весна красна</a:t>
            </a:r>
          </a:p>
          <a:p>
            <a:pPr algn="ctr">
              <a:spcAft>
                <a:spcPts val="1200"/>
              </a:spcAft>
            </a:pP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Какова Евдокия – таково и лето</a:t>
            </a:r>
          </a:p>
          <a:p>
            <a:pPr algn="ctr">
              <a:spcAft>
                <a:spcPts val="1200"/>
              </a:spcAft>
            </a:pP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Благовещенье (</a:t>
            </a:r>
            <a:r>
              <a:rPr lang="ru-RU" sz="20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 апреля</a:t>
            </a: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 – Коли на Благовещенье </a:t>
            </a:r>
            <a:r>
              <a:rPr lang="ru-RU" sz="2000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снего</a:t>
            </a: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на крышах, так лежать ему до Егорья (</a:t>
            </a:r>
            <a:r>
              <a:rPr lang="ru-RU" sz="20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6 мая</a:t>
            </a: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 в поле</a:t>
            </a:r>
          </a:p>
          <a:p>
            <a:pPr algn="ctr">
              <a:spcAft>
                <a:spcPts val="1200"/>
              </a:spcAft>
            </a:pP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Егорий с водой,  а Никола (</a:t>
            </a:r>
            <a:r>
              <a:rPr lang="ru-RU" sz="20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22мая</a:t>
            </a: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 с травой</a:t>
            </a:r>
            <a:endParaRPr lang="ru-RU" sz="20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115616" y="620688"/>
            <a:ext cx="6696744" cy="1328023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ВЕСНА </a:t>
            </a:r>
          </a:p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 НАРОДНОМ КАЛЕНДАРЕ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420</Words>
  <Application>Microsoft Office PowerPoint</Application>
  <PresentationFormat>Экран (4:3)</PresentationFormat>
  <Paragraphs>206</Paragraphs>
  <Slides>63</Slides>
  <Notes>38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Ленуська</dc:creator>
  <cp:lastModifiedBy>DNS</cp:lastModifiedBy>
  <cp:revision>30</cp:revision>
  <dcterms:created xsi:type="dcterms:W3CDTF">2012-04-08T06:10:07Z</dcterms:created>
  <dcterms:modified xsi:type="dcterms:W3CDTF">2020-04-28T08:58:16Z</dcterms:modified>
</cp:coreProperties>
</file>